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85000" cy="35991800"/>
  <p:notesSz cx="6858000" cy="9144000"/>
  <p:embeddedFontLst>
    <p:embeddedFont>
      <p:font typeface="Arial Bold" panose="020B0604020202020204" charset="0"/>
      <p:regular r:id="rId4"/>
    </p:embeddedFont>
    <p:embeddedFont>
      <p:font typeface="League Spartan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84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512763"/>
            <a:ext cx="23082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://peei.mec.gov.br/arquivos/politica_nacional_educacao_especial.pdf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286146" y="9756347"/>
            <a:ext cx="8035362" cy="83947"/>
            <a:chOff x="0" y="0"/>
            <a:chExt cx="10713816" cy="1119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13847" cy="111887"/>
            </a:xfrm>
            <a:custGeom>
              <a:avLst/>
              <a:gdLst/>
              <a:ahLst/>
              <a:cxnLst/>
              <a:rect l="l" t="t" r="r" b="b"/>
              <a:pathLst>
                <a:path w="10713847" h="111887">
                  <a:moveTo>
                    <a:pt x="0" y="0"/>
                  </a:moveTo>
                  <a:lnTo>
                    <a:pt x="10713847" y="0"/>
                  </a:lnTo>
                  <a:lnTo>
                    <a:pt x="10713847" y="111887"/>
                  </a:lnTo>
                  <a:lnTo>
                    <a:pt x="0" y="111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3513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324785" y="9769152"/>
            <a:ext cx="7961197" cy="40131"/>
            <a:chOff x="0" y="0"/>
            <a:chExt cx="10614929" cy="535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14914" cy="53467"/>
            </a:xfrm>
            <a:custGeom>
              <a:avLst/>
              <a:gdLst/>
              <a:ahLst/>
              <a:cxnLst/>
              <a:rect l="l" t="t" r="r" b="b"/>
              <a:pathLst>
                <a:path w="10614914" h="53467">
                  <a:moveTo>
                    <a:pt x="0" y="0"/>
                  </a:moveTo>
                  <a:lnTo>
                    <a:pt x="10614914" y="0"/>
                  </a:lnTo>
                  <a:lnTo>
                    <a:pt x="10614914" y="53467"/>
                  </a:lnTo>
                  <a:lnTo>
                    <a:pt x="0" y="53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293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57708" y="10348279"/>
            <a:ext cx="14400000" cy="735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temática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justificativa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relevância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3840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3840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0128114" y="9722658"/>
            <a:ext cx="8017293" cy="73363"/>
            <a:chOff x="0" y="0"/>
            <a:chExt cx="10689724" cy="978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89717" cy="97790"/>
            </a:xfrm>
            <a:custGeom>
              <a:avLst/>
              <a:gdLst/>
              <a:ahLst/>
              <a:cxnLst/>
              <a:rect l="l" t="t" r="r" b="b"/>
              <a:pathLst>
                <a:path w="10689717" h="97790">
                  <a:moveTo>
                    <a:pt x="0" y="0"/>
                  </a:moveTo>
                  <a:lnTo>
                    <a:pt x="10689717" y="0"/>
                  </a:lnTo>
                  <a:lnTo>
                    <a:pt x="10689717" y="97790"/>
                  </a:lnTo>
                  <a:lnTo>
                    <a:pt x="0" y="97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27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0175174" y="9721987"/>
            <a:ext cx="7979267" cy="50714"/>
            <a:chOff x="0" y="0"/>
            <a:chExt cx="10639023" cy="676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39044" cy="67564"/>
            </a:xfrm>
            <a:custGeom>
              <a:avLst/>
              <a:gdLst/>
              <a:ahLst/>
              <a:cxnLst/>
              <a:rect l="l" t="t" r="r" b="b"/>
              <a:pathLst>
                <a:path w="10639044" h="67564">
                  <a:moveTo>
                    <a:pt x="0" y="0"/>
                  </a:moveTo>
                  <a:lnTo>
                    <a:pt x="10639044" y="0"/>
                  </a:lnTo>
                  <a:lnTo>
                    <a:pt x="10639044" y="67564"/>
                  </a:lnTo>
                  <a:lnTo>
                    <a:pt x="0" y="67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1733" b="-8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612725" y="19126907"/>
            <a:ext cx="8035163" cy="83945"/>
            <a:chOff x="0" y="0"/>
            <a:chExt cx="10713550" cy="1119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13593" cy="111887"/>
            </a:xfrm>
            <a:custGeom>
              <a:avLst/>
              <a:gdLst/>
              <a:ahLst/>
              <a:cxnLst/>
              <a:rect l="l" t="t" r="r" b="b"/>
              <a:pathLst>
                <a:path w="10713593" h="111887">
                  <a:moveTo>
                    <a:pt x="0" y="0"/>
                  </a:moveTo>
                  <a:lnTo>
                    <a:pt x="10713593" y="0"/>
                  </a:lnTo>
                  <a:lnTo>
                    <a:pt x="10713593" y="111887"/>
                  </a:lnTo>
                  <a:lnTo>
                    <a:pt x="0" y="111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3513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4651363" y="19139712"/>
            <a:ext cx="7960998" cy="40130"/>
            <a:chOff x="0" y="0"/>
            <a:chExt cx="10614664" cy="5350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14660" cy="53467"/>
            </a:xfrm>
            <a:custGeom>
              <a:avLst/>
              <a:gdLst/>
              <a:ahLst/>
              <a:cxnLst/>
              <a:rect l="l" t="t" r="r" b="b"/>
              <a:pathLst>
                <a:path w="10614660" h="53467">
                  <a:moveTo>
                    <a:pt x="0" y="0"/>
                  </a:moveTo>
                  <a:lnTo>
                    <a:pt x="10614660" y="0"/>
                  </a:lnTo>
                  <a:lnTo>
                    <a:pt x="10614660" y="53467"/>
                  </a:lnTo>
                  <a:lnTo>
                    <a:pt x="0" y="53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292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3660507" y="31856672"/>
            <a:ext cx="7979261" cy="50714"/>
            <a:chOff x="0" y="0"/>
            <a:chExt cx="10639015" cy="6761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39044" cy="67564"/>
            </a:xfrm>
            <a:custGeom>
              <a:avLst/>
              <a:gdLst/>
              <a:ahLst/>
              <a:cxnLst/>
              <a:rect l="l" t="t" r="r" b="b"/>
              <a:pathLst>
                <a:path w="10639044" h="67564">
                  <a:moveTo>
                    <a:pt x="0" y="0"/>
                  </a:moveTo>
                  <a:lnTo>
                    <a:pt x="10639044" y="0"/>
                  </a:lnTo>
                  <a:lnTo>
                    <a:pt x="10639044" y="67564"/>
                  </a:lnTo>
                  <a:lnTo>
                    <a:pt x="0" y="67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1733" b="-8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9839095" y="25324889"/>
            <a:ext cx="8017292" cy="73363"/>
            <a:chOff x="0" y="0"/>
            <a:chExt cx="10689722" cy="9781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689717" cy="97790"/>
            </a:xfrm>
            <a:custGeom>
              <a:avLst/>
              <a:gdLst/>
              <a:ahLst/>
              <a:cxnLst/>
              <a:rect l="l" t="t" r="r" b="b"/>
              <a:pathLst>
                <a:path w="10689717" h="97790">
                  <a:moveTo>
                    <a:pt x="0" y="0"/>
                  </a:moveTo>
                  <a:lnTo>
                    <a:pt x="10689717" y="0"/>
                  </a:lnTo>
                  <a:lnTo>
                    <a:pt x="10689717" y="97790"/>
                  </a:lnTo>
                  <a:lnTo>
                    <a:pt x="0" y="97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27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0258297" y="30640672"/>
            <a:ext cx="7979265" cy="50714"/>
            <a:chOff x="0" y="0"/>
            <a:chExt cx="10639019" cy="676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639044" cy="67564"/>
            </a:xfrm>
            <a:custGeom>
              <a:avLst/>
              <a:gdLst/>
              <a:ahLst/>
              <a:cxnLst/>
              <a:rect l="l" t="t" r="r" b="b"/>
              <a:pathLst>
                <a:path w="10639044" h="67564">
                  <a:moveTo>
                    <a:pt x="0" y="0"/>
                  </a:moveTo>
                  <a:lnTo>
                    <a:pt x="10639044" y="0"/>
                  </a:lnTo>
                  <a:lnTo>
                    <a:pt x="10639044" y="67564"/>
                  </a:lnTo>
                  <a:lnTo>
                    <a:pt x="0" y="67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1733" b="-8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77237" y="4544815"/>
            <a:ext cx="29533735" cy="1830105"/>
            <a:chOff x="0" y="0"/>
            <a:chExt cx="39378313" cy="24401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9378381" cy="2440178"/>
            </a:xfrm>
            <a:custGeom>
              <a:avLst/>
              <a:gdLst/>
              <a:ahLst/>
              <a:cxnLst/>
              <a:rect l="l" t="t" r="r" b="b"/>
              <a:pathLst>
                <a:path w="39378381" h="2440178">
                  <a:moveTo>
                    <a:pt x="0" y="417957"/>
                  </a:moveTo>
                  <a:cubicBezTo>
                    <a:pt x="0" y="186944"/>
                    <a:pt x="189738" y="0"/>
                    <a:pt x="423291" y="0"/>
                  </a:cubicBezTo>
                  <a:lnTo>
                    <a:pt x="38955092" y="0"/>
                  </a:lnTo>
                  <a:lnTo>
                    <a:pt x="38955092" y="16891"/>
                  </a:lnTo>
                  <a:lnTo>
                    <a:pt x="38955092" y="0"/>
                  </a:lnTo>
                  <a:cubicBezTo>
                    <a:pt x="39188644" y="0"/>
                    <a:pt x="39378381" y="186944"/>
                    <a:pt x="39378381" y="417957"/>
                  </a:cubicBezTo>
                  <a:lnTo>
                    <a:pt x="39361492" y="417957"/>
                  </a:lnTo>
                  <a:lnTo>
                    <a:pt x="39378381" y="417957"/>
                  </a:lnTo>
                  <a:lnTo>
                    <a:pt x="39378381" y="2022221"/>
                  </a:lnTo>
                  <a:lnTo>
                    <a:pt x="39361492" y="2022221"/>
                  </a:lnTo>
                  <a:lnTo>
                    <a:pt x="39378381" y="2022221"/>
                  </a:lnTo>
                  <a:cubicBezTo>
                    <a:pt x="39378381" y="2253234"/>
                    <a:pt x="39188644" y="2440178"/>
                    <a:pt x="38955092" y="2440178"/>
                  </a:cubicBezTo>
                  <a:lnTo>
                    <a:pt x="38955092" y="2423160"/>
                  </a:lnTo>
                  <a:lnTo>
                    <a:pt x="38955092" y="2440051"/>
                  </a:lnTo>
                  <a:lnTo>
                    <a:pt x="423291" y="2440051"/>
                  </a:lnTo>
                  <a:lnTo>
                    <a:pt x="423291" y="2423160"/>
                  </a:lnTo>
                  <a:lnTo>
                    <a:pt x="423291" y="2440051"/>
                  </a:lnTo>
                  <a:cubicBezTo>
                    <a:pt x="189738" y="2440178"/>
                    <a:pt x="0" y="2253234"/>
                    <a:pt x="0" y="2022221"/>
                  </a:cubicBezTo>
                  <a:lnTo>
                    <a:pt x="0" y="417957"/>
                  </a:lnTo>
                  <a:lnTo>
                    <a:pt x="16891" y="417957"/>
                  </a:lnTo>
                  <a:lnTo>
                    <a:pt x="0" y="417957"/>
                  </a:lnTo>
                  <a:moveTo>
                    <a:pt x="33909" y="417957"/>
                  </a:moveTo>
                  <a:lnTo>
                    <a:pt x="33909" y="2022221"/>
                  </a:lnTo>
                  <a:lnTo>
                    <a:pt x="16891" y="2022221"/>
                  </a:lnTo>
                  <a:lnTo>
                    <a:pt x="33909" y="2022221"/>
                  </a:lnTo>
                  <a:cubicBezTo>
                    <a:pt x="33909" y="2234184"/>
                    <a:pt x="208026" y="2406396"/>
                    <a:pt x="423291" y="2406396"/>
                  </a:cubicBezTo>
                  <a:lnTo>
                    <a:pt x="38955092" y="2406396"/>
                  </a:lnTo>
                  <a:cubicBezTo>
                    <a:pt x="39170356" y="2406396"/>
                    <a:pt x="39344473" y="2234184"/>
                    <a:pt x="39344473" y="2022221"/>
                  </a:cubicBezTo>
                  <a:lnTo>
                    <a:pt x="39344473" y="417957"/>
                  </a:lnTo>
                  <a:cubicBezTo>
                    <a:pt x="39344473" y="205994"/>
                    <a:pt x="39170356" y="33782"/>
                    <a:pt x="38955092" y="33782"/>
                  </a:cubicBezTo>
                  <a:lnTo>
                    <a:pt x="423291" y="33782"/>
                  </a:lnTo>
                  <a:lnTo>
                    <a:pt x="423291" y="16891"/>
                  </a:lnTo>
                  <a:lnTo>
                    <a:pt x="423291" y="33909"/>
                  </a:lnTo>
                  <a:cubicBezTo>
                    <a:pt x="208026" y="33909"/>
                    <a:pt x="33909" y="205994"/>
                    <a:pt x="33909" y="417957"/>
                  </a:cubicBezTo>
                  <a:close/>
                </a:path>
              </a:pathLst>
            </a:custGeom>
            <a:solidFill>
              <a:srgbClr val="1A3F7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39378313" cy="253539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5999"/>
                </a:lnSpc>
              </a:pPr>
              <a:r>
                <a:rPr lang="en-US" sz="49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</a:t>
              </a:r>
            </a:p>
            <a:p>
              <a:pPr algn="ctr">
                <a:lnSpc>
                  <a:spcPts val="5999"/>
                </a:lnSpc>
              </a:pPr>
              <a:r>
                <a:rPr lang="en-US" sz="49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459641" y="6241570"/>
            <a:ext cx="28235739" cy="178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7"/>
              </a:lnSpc>
            </a:pP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*Autor(a) 1 e </a:t>
            </a:r>
            <a:r>
              <a:rPr lang="en-US" sz="36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apresentador</a:t>
            </a: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(a)¹, Autor(a)², Autor(a)3,  Autor(a) ⁴ , etc...</a:t>
            </a:r>
          </a:p>
          <a:p>
            <a:pPr algn="just">
              <a:lnSpc>
                <a:spcPts val="4416"/>
              </a:lnSpc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¹Instituição do(a) </a:t>
            </a:r>
            <a:r>
              <a:rPr lang="en-US" sz="32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autor</a:t>
            </a: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(a) 1, ² </a:t>
            </a:r>
            <a:r>
              <a:rPr lang="en-US" sz="32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Instituição</a:t>
            </a: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do(a) </a:t>
            </a:r>
            <a:r>
              <a:rPr lang="en-US" sz="32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autor</a:t>
            </a: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(a) 2, ³ </a:t>
            </a:r>
            <a:r>
              <a:rPr lang="en-US" sz="32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Instituição</a:t>
            </a: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do(a) </a:t>
            </a:r>
            <a:r>
              <a:rPr lang="en-US" sz="32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autor</a:t>
            </a: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(a) 3 etc..</a:t>
            </a:r>
          </a:p>
          <a:p>
            <a:pPr algn="just">
              <a:lnSpc>
                <a:spcPts val="4416"/>
              </a:lnSpc>
            </a:pP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e-mail: </a:t>
            </a:r>
            <a:r>
              <a:rPr lang="en-US" sz="32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endereço</a:t>
            </a: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de email do(a) </a:t>
            </a:r>
            <a:r>
              <a:rPr lang="en-US" sz="32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apresentador</a:t>
            </a:r>
            <a:r>
              <a:rPr lang="en-US" sz="3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(a)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75839" y="31987139"/>
            <a:ext cx="14305530" cy="41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Espaço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seja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necessário</a:t>
            </a:r>
            <a:endParaRPr lang="en-US" sz="2400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7229291" y="30741232"/>
            <a:ext cx="14400000" cy="269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exemplos</a:t>
            </a:r>
            <a:endParaRPr lang="en-US"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2879"/>
              </a:lnSpc>
            </a:pP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BRASIL.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Ministério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 Política Nacional de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Especial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perspectiva da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Inclusiva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 Brasília: MEC/SEESP, 2008.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Disponível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u="sng" dirty="0">
                <a:solidFill>
                  <a:srgbClr val="1967D2"/>
                </a:solidFill>
                <a:latin typeface="Arial"/>
                <a:ea typeface="Arial"/>
                <a:cs typeface="Arial"/>
                <a:sym typeface="Arial"/>
                <a:hlinkClick r:id="rId5" tooltip="http://peei.mec.gov.br/arquivos/politica_nacional_educacao_especial.pdf"/>
              </a:rPr>
              <a:t>http://peei.mec.gov.br/arquivos/politica_nacional_educacao_especial.pdf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Acesso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: 23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jan.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2021. ___________.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Diretrizes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Curriculares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Nacionais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Matemática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Bacharelado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Licenciatura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de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06 de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novembro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de 2001.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Diário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Oficial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União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Brasília de 5 de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março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de 2002, </a:t>
            </a:r>
            <a:r>
              <a:rPr lang="en-US" sz="2400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Seção</a:t>
            </a:r>
            <a:r>
              <a:rPr lang="en-US" sz="2400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1, p. 15.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26545" y="19659756"/>
            <a:ext cx="14400000" cy="6961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Metodologia da pesquisa ou do trabalho desenvolvido.</a:t>
            </a:r>
          </a:p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865008" y="10354074"/>
            <a:ext cx="14401800" cy="99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resultados a serem apresentados</a:t>
            </a:r>
          </a:p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9" name="AutoShape 29"/>
          <p:cNvSpPr/>
          <p:nvPr/>
        </p:nvSpPr>
        <p:spPr>
          <a:xfrm rot="8066">
            <a:off x="-38145" y="33698323"/>
            <a:ext cx="32475577" cy="0"/>
          </a:xfrm>
          <a:prstGeom prst="line">
            <a:avLst/>
          </a:prstGeom>
          <a:ln w="57150" cap="rnd">
            <a:solidFill>
              <a:srgbClr val="8DA9D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0" name="TextBox 30"/>
          <p:cNvSpPr txBox="1"/>
          <p:nvPr/>
        </p:nvSpPr>
        <p:spPr>
          <a:xfrm>
            <a:off x="717485" y="34264251"/>
            <a:ext cx="4669540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REALIZAÇÃO:</a:t>
            </a:r>
          </a:p>
        </p:txBody>
      </p: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3153149" y="27339730"/>
            <a:ext cx="3902160" cy="2298532"/>
            <a:chOff x="0" y="0"/>
            <a:chExt cx="5202880" cy="306470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202936" cy="3064764"/>
            </a:xfrm>
            <a:custGeom>
              <a:avLst/>
              <a:gdLst/>
              <a:ahLst/>
              <a:cxnLst/>
              <a:rect l="l" t="t" r="r" b="b"/>
              <a:pathLst>
                <a:path w="5202936" h="3064764">
                  <a:moveTo>
                    <a:pt x="0" y="0"/>
                  </a:moveTo>
                  <a:lnTo>
                    <a:pt x="5202936" y="0"/>
                  </a:lnTo>
                  <a:lnTo>
                    <a:pt x="5202936" y="3064764"/>
                  </a:lnTo>
                  <a:lnTo>
                    <a:pt x="0" y="3064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1" b="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141252" y="26835857"/>
            <a:ext cx="4022363" cy="45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1: Título da imagem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468097" y="29743372"/>
            <a:ext cx="3177948" cy="41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</a:t>
            </a:r>
          </a:p>
        </p:txBody>
      </p: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0070510" y="27427305"/>
            <a:ext cx="3902160" cy="2298532"/>
            <a:chOff x="0" y="0"/>
            <a:chExt cx="5202880" cy="306470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202936" cy="3064764"/>
            </a:xfrm>
            <a:custGeom>
              <a:avLst/>
              <a:gdLst/>
              <a:ahLst/>
              <a:cxnLst/>
              <a:rect l="l" t="t" r="r" b="b"/>
              <a:pathLst>
                <a:path w="5202936" h="3064764">
                  <a:moveTo>
                    <a:pt x="0" y="0"/>
                  </a:moveTo>
                  <a:lnTo>
                    <a:pt x="5202936" y="0"/>
                  </a:lnTo>
                  <a:lnTo>
                    <a:pt x="5202936" y="3064764"/>
                  </a:lnTo>
                  <a:lnTo>
                    <a:pt x="0" y="3064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1" b="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363448" y="29797906"/>
            <a:ext cx="3177948" cy="41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</a:t>
            </a:r>
          </a:p>
        </p:txBody>
      </p: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18488579" y="21317067"/>
            <a:ext cx="3902160" cy="2298532"/>
            <a:chOff x="0" y="0"/>
            <a:chExt cx="5202880" cy="306470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202936" cy="3064764"/>
            </a:xfrm>
            <a:custGeom>
              <a:avLst/>
              <a:gdLst/>
              <a:ahLst/>
              <a:cxnLst/>
              <a:rect l="l" t="t" r="r" b="b"/>
              <a:pathLst>
                <a:path w="5202936" h="3064764">
                  <a:moveTo>
                    <a:pt x="0" y="0"/>
                  </a:moveTo>
                  <a:lnTo>
                    <a:pt x="5202936" y="0"/>
                  </a:lnTo>
                  <a:lnTo>
                    <a:pt x="5202936" y="3064764"/>
                  </a:lnTo>
                  <a:lnTo>
                    <a:pt x="0" y="3064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1" b="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8803527" y="23720709"/>
            <a:ext cx="3177948" cy="41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</a:t>
            </a:r>
          </a:p>
        </p:txBody>
      </p: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25405940" y="21404642"/>
            <a:ext cx="3902160" cy="2298532"/>
            <a:chOff x="0" y="0"/>
            <a:chExt cx="5202880" cy="306470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202936" cy="3064764"/>
            </a:xfrm>
            <a:custGeom>
              <a:avLst/>
              <a:gdLst/>
              <a:ahLst/>
              <a:cxnLst/>
              <a:rect l="l" t="t" r="r" b="b"/>
              <a:pathLst>
                <a:path w="5202936" h="3064764">
                  <a:moveTo>
                    <a:pt x="0" y="0"/>
                  </a:moveTo>
                  <a:lnTo>
                    <a:pt x="5202936" y="0"/>
                  </a:lnTo>
                  <a:lnTo>
                    <a:pt x="5202936" y="3064764"/>
                  </a:lnTo>
                  <a:lnTo>
                    <a:pt x="0" y="3064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1" b="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25698878" y="23775243"/>
            <a:ext cx="3177948" cy="41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010408" y="26835857"/>
            <a:ext cx="4022363" cy="45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1: Título da imagem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8428477" y="20807285"/>
            <a:ext cx="4022363" cy="45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1: Título da imagem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5345838" y="20900768"/>
            <a:ext cx="4022363" cy="45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1: Título da imagem</a:t>
            </a:r>
          </a:p>
        </p:txBody>
      </p:sp>
      <p:sp>
        <p:nvSpPr>
          <p:cNvPr id="47" name="Freeform 47"/>
          <p:cNvSpPr/>
          <p:nvPr/>
        </p:nvSpPr>
        <p:spPr>
          <a:xfrm>
            <a:off x="-38100" y="-667366"/>
            <a:ext cx="16615611" cy="1581951"/>
          </a:xfrm>
          <a:custGeom>
            <a:avLst/>
            <a:gdLst/>
            <a:ahLst/>
            <a:cxnLst/>
            <a:rect l="l" t="t" r="r" b="b"/>
            <a:pathLst>
              <a:path w="16615611" h="1581951">
                <a:moveTo>
                  <a:pt x="0" y="0"/>
                </a:moveTo>
                <a:lnTo>
                  <a:pt x="16615610" y="0"/>
                </a:lnTo>
                <a:lnTo>
                  <a:pt x="16615610" y="1581952"/>
                </a:lnTo>
                <a:lnTo>
                  <a:pt x="0" y="15819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065" b="-10560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/>
          <p:nvPr/>
        </p:nvSpPr>
        <p:spPr>
          <a:xfrm>
            <a:off x="15857003" y="-667366"/>
            <a:ext cx="16615611" cy="1581951"/>
          </a:xfrm>
          <a:custGeom>
            <a:avLst/>
            <a:gdLst/>
            <a:ahLst/>
            <a:cxnLst/>
            <a:rect l="l" t="t" r="r" b="b"/>
            <a:pathLst>
              <a:path w="16615611" h="1581951">
                <a:moveTo>
                  <a:pt x="0" y="0"/>
                </a:moveTo>
                <a:lnTo>
                  <a:pt x="16615610" y="0"/>
                </a:lnTo>
                <a:lnTo>
                  <a:pt x="16615610" y="1581952"/>
                </a:lnTo>
                <a:lnTo>
                  <a:pt x="0" y="15819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065" b="-10560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TextBox 49"/>
          <p:cNvSpPr txBox="1"/>
          <p:nvPr/>
        </p:nvSpPr>
        <p:spPr>
          <a:xfrm>
            <a:off x="3765152" y="1467036"/>
            <a:ext cx="26670573" cy="1544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1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VIII SIMPÓSIO DE DIVERSIDADE ÉTNICO-RACIAL: EDUCAÇÃO ANTIRRACISTA, POLÍTICAS DE AÇÕES AFIRMATIVAS E PROCESSOS FORMATIVOS</a:t>
            </a:r>
          </a:p>
        </p:txBody>
      </p:sp>
      <p:sp>
        <p:nvSpPr>
          <p:cNvPr id="50" name="Freeform 50"/>
          <p:cNvSpPr/>
          <p:nvPr/>
        </p:nvSpPr>
        <p:spPr>
          <a:xfrm>
            <a:off x="3153149" y="1166797"/>
            <a:ext cx="1074577" cy="1549920"/>
          </a:xfrm>
          <a:custGeom>
            <a:avLst/>
            <a:gdLst/>
            <a:ahLst/>
            <a:cxnLst/>
            <a:rect l="l" t="t" r="r" b="b"/>
            <a:pathLst>
              <a:path w="1074577" h="1549920">
                <a:moveTo>
                  <a:pt x="0" y="0"/>
                </a:moveTo>
                <a:lnTo>
                  <a:pt x="1074577" y="0"/>
                </a:lnTo>
                <a:lnTo>
                  <a:pt x="1074577" y="1549920"/>
                </a:lnTo>
                <a:lnTo>
                  <a:pt x="0" y="15499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/>
          <p:cNvSpPr/>
          <p:nvPr/>
        </p:nvSpPr>
        <p:spPr>
          <a:xfrm rot="-10800000">
            <a:off x="0" y="4319945"/>
            <a:ext cx="3151680" cy="1575840"/>
          </a:xfrm>
          <a:custGeom>
            <a:avLst/>
            <a:gdLst/>
            <a:ahLst/>
            <a:cxnLst/>
            <a:rect l="l" t="t" r="r" b="b"/>
            <a:pathLst>
              <a:path w="3151680" h="1575840">
                <a:moveTo>
                  <a:pt x="0" y="0"/>
                </a:moveTo>
                <a:lnTo>
                  <a:pt x="3151680" y="0"/>
                </a:lnTo>
                <a:lnTo>
                  <a:pt x="3151680" y="1575840"/>
                </a:lnTo>
                <a:lnTo>
                  <a:pt x="0" y="15758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TextBox 52"/>
          <p:cNvSpPr txBox="1"/>
          <p:nvPr/>
        </p:nvSpPr>
        <p:spPr>
          <a:xfrm>
            <a:off x="6722722" y="3131790"/>
            <a:ext cx="1970957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A41B2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30 de setembro a 02 de outubro de 2025</a:t>
            </a:r>
          </a:p>
        </p:txBody>
      </p:sp>
      <p:sp>
        <p:nvSpPr>
          <p:cNvPr id="53" name="AutoShape 53"/>
          <p:cNvSpPr/>
          <p:nvPr/>
        </p:nvSpPr>
        <p:spPr>
          <a:xfrm flipH="1">
            <a:off x="8216911" y="3941415"/>
            <a:ext cx="10211566" cy="0"/>
          </a:xfrm>
          <a:prstGeom prst="line">
            <a:avLst/>
          </a:prstGeom>
          <a:ln w="152400" cap="flat">
            <a:solidFill>
              <a:srgbClr val="4CA2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4" name="AutoShape 54"/>
          <p:cNvSpPr/>
          <p:nvPr/>
        </p:nvSpPr>
        <p:spPr>
          <a:xfrm flipH="1">
            <a:off x="17527184" y="3941415"/>
            <a:ext cx="8171694" cy="0"/>
          </a:xfrm>
          <a:prstGeom prst="line">
            <a:avLst/>
          </a:prstGeom>
          <a:ln w="152400" cap="flat">
            <a:solidFill>
              <a:srgbClr val="E2B3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5" name="AutoShape 55"/>
          <p:cNvSpPr/>
          <p:nvPr/>
        </p:nvSpPr>
        <p:spPr>
          <a:xfrm flipH="1">
            <a:off x="25027620" y="3941415"/>
            <a:ext cx="7357380" cy="0"/>
          </a:xfrm>
          <a:prstGeom prst="line">
            <a:avLst/>
          </a:prstGeom>
          <a:ln w="152400" cap="flat">
            <a:solidFill>
              <a:srgbClr val="A41B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6" name="AutoShape 56"/>
          <p:cNvSpPr/>
          <p:nvPr/>
        </p:nvSpPr>
        <p:spPr>
          <a:xfrm flipH="1">
            <a:off x="0" y="3941415"/>
            <a:ext cx="8958792" cy="0"/>
          </a:xfrm>
          <a:prstGeom prst="line">
            <a:avLst/>
          </a:prstGeom>
          <a:ln w="152400" cap="flat">
            <a:solidFill>
              <a:srgbClr val="182A3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7" name="TextBox 57"/>
          <p:cNvSpPr txBox="1"/>
          <p:nvPr/>
        </p:nvSpPr>
        <p:spPr>
          <a:xfrm>
            <a:off x="5947842" y="8991501"/>
            <a:ext cx="4538135" cy="602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INTRODUÇÃO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134787" y="18419685"/>
            <a:ext cx="4164246" cy="602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METODOLOGIA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454984" y="31012424"/>
            <a:ext cx="4970094" cy="602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AGRADECIMENTOS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2609004" y="29899909"/>
            <a:ext cx="3640574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REFERÊNCIAS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0264862" y="8948343"/>
            <a:ext cx="7809280" cy="602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RESULTADOS E DISCUSSÕES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0552488" y="24658128"/>
            <a:ext cx="7026840" cy="602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CONSIDERAÇÕES FINAIS</a:t>
            </a:r>
          </a:p>
        </p:txBody>
      </p:sp>
      <p:sp>
        <p:nvSpPr>
          <p:cNvPr id="63" name="AutoShape 63"/>
          <p:cNvSpPr/>
          <p:nvPr/>
        </p:nvSpPr>
        <p:spPr>
          <a:xfrm flipH="1">
            <a:off x="7940031" y="35989119"/>
            <a:ext cx="10211566" cy="0"/>
          </a:xfrm>
          <a:prstGeom prst="line">
            <a:avLst/>
          </a:prstGeom>
          <a:ln w="152400" cap="flat">
            <a:solidFill>
              <a:srgbClr val="4CA2C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4" name="AutoShape 64"/>
          <p:cNvSpPr/>
          <p:nvPr/>
        </p:nvSpPr>
        <p:spPr>
          <a:xfrm flipH="1">
            <a:off x="17250303" y="35989119"/>
            <a:ext cx="8171694" cy="0"/>
          </a:xfrm>
          <a:prstGeom prst="line">
            <a:avLst/>
          </a:prstGeom>
          <a:ln w="152400" cap="flat">
            <a:solidFill>
              <a:srgbClr val="E2B3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" name="AutoShape 65"/>
          <p:cNvSpPr/>
          <p:nvPr/>
        </p:nvSpPr>
        <p:spPr>
          <a:xfrm flipH="1">
            <a:off x="24750740" y="35925270"/>
            <a:ext cx="7634260" cy="63848"/>
          </a:xfrm>
          <a:prstGeom prst="line">
            <a:avLst/>
          </a:prstGeom>
          <a:ln w="152400" cap="flat">
            <a:solidFill>
              <a:srgbClr val="A41B2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6" name="AutoShape 66"/>
          <p:cNvSpPr/>
          <p:nvPr/>
        </p:nvSpPr>
        <p:spPr>
          <a:xfrm flipH="1">
            <a:off x="0" y="35989119"/>
            <a:ext cx="8681912" cy="101928"/>
          </a:xfrm>
          <a:prstGeom prst="line">
            <a:avLst/>
          </a:prstGeom>
          <a:ln w="152400" cap="flat">
            <a:solidFill>
              <a:srgbClr val="182A3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7" name="TextBox 67"/>
          <p:cNvSpPr txBox="1"/>
          <p:nvPr/>
        </p:nvSpPr>
        <p:spPr>
          <a:xfrm>
            <a:off x="17047930" y="25599955"/>
            <a:ext cx="14400000" cy="395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considerações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pesquisa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desenvolvido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3840"/>
              </a:lnSpc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68" name="Freeform 68"/>
          <p:cNvSpPr/>
          <p:nvPr/>
        </p:nvSpPr>
        <p:spPr>
          <a:xfrm>
            <a:off x="11862748" y="34364510"/>
            <a:ext cx="2919892" cy="1089987"/>
          </a:xfrm>
          <a:custGeom>
            <a:avLst/>
            <a:gdLst/>
            <a:ahLst/>
            <a:cxnLst/>
            <a:rect l="l" t="t" r="r" b="b"/>
            <a:pathLst>
              <a:path w="2919892" h="1089987">
                <a:moveTo>
                  <a:pt x="0" y="0"/>
                </a:moveTo>
                <a:lnTo>
                  <a:pt x="2919892" y="0"/>
                </a:lnTo>
                <a:lnTo>
                  <a:pt x="2919892" y="1089987"/>
                </a:lnTo>
                <a:lnTo>
                  <a:pt x="0" y="10899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9" name="Freeform 69"/>
          <p:cNvSpPr/>
          <p:nvPr/>
        </p:nvSpPr>
        <p:spPr>
          <a:xfrm>
            <a:off x="24750740" y="34263875"/>
            <a:ext cx="2144373" cy="1178742"/>
          </a:xfrm>
          <a:custGeom>
            <a:avLst/>
            <a:gdLst/>
            <a:ahLst/>
            <a:cxnLst/>
            <a:rect l="l" t="t" r="r" b="b"/>
            <a:pathLst>
              <a:path w="2144373" h="1178742">
                <a:moveTo>
                  <a:pt x="0" y="0"/>
                </a:moveTo>
                <a:lnTo>
                  <a:pt x="2144372" y="0"/>
                </a:lnTo>
                <a:lnTo>
                  <a:pt x="2144372" y="1178742"/>
                </a:lnTo>
                <a:lnTo>
                  <a:pt x="0" y="11787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483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0" name="Freeform 70"/>
          <p:cNvSpPr/>
          <p:nvPr/>
        </p:nvSpPr>
        <p:spPr>
          <a:xfrm>
            <a:off x="20929802" y="34236342"/>
            <a:ext cx="2502019" cy="1346322"/>
          </a:xfrm>
          <a:custGeom>
            <a:avLst/>
            <a:gdLst/>
            <a:ahLst/>
            <a:cxnLst/>
            <a:rect l="l" t="t" r="r" b="b"/>
            <a:pathLst>
              <a:path w="2502019" h="1346322">
                <a:moveTo>
                  <a:pt x="0" y="0"/>
                </a:moveTo>
                <a:lnTo>
                  <a:pt x="2502019" y="0"/>
                </a:lnTo>
                <a:lnTo>
                  <a:pt x="2502019" y="1346322"/>
                </a:lnTo>
                <a:lnTo>
                  <a:pt x="0" y="13463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660" r="-26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1" name="Freeform 71"/>
          <p:cNvSpPr/>
          <p:nvPr/>
        </p:nvSpPr>
        <p:spPr>
          <a:xfrm>
            <a:off x="16021830" y="34070319"/>
            <a:ext cx="3921270" cy="1434611"/>
          </a:xfrm>
          <a:custGeom>
            <a:avLst/>
            <a:gdLst/>
            <a:ahLst/>
            <a:cxnLst/>
            <a:rect l="l" t="t" r="r" b="b"/>
            <a:pathLst>
              <a:path w="3921270" h="1434611">
                <a:moveTo>
                  <a:pt x="0" y="0"/>
                </a:moveTo>
                <a:lnTo>
                  <a:pt x="3921270" y="0"/>
                </a:lnTo>
                <a:lnTo>
                  <a:pt x="3921270" y="1434611"/>
                </a:lnTo>
                <a:lnTo>
                  <a:pt x="0" y="143461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2" name="Freeform 72"/>
          <p:cNvSpPr/>
          <p:nvPr/>
        </p:nvSpPr>
        <p:spPr>
          <a:xfrm>
            <a:off x="7364073" y="34160042"/>
            <a:ext cx="2856286" cy="1450812"/>
          </a:xfrm>
          <a:custGeom>
            <a:avLst/>
            <a:gdLst/>
            <a:ahLst/>
            <a:cxnLst/>
            <a:rect l="l" t="t" r="r" b="b"/>
            <a:pathLst>
              <a:path w="2856286" h="1450812">
                <a:moveTo>
                  <a:pt x="0" y="0"/>
                </a:moveTo>
                <a:lnTo>
                  <a:pt x="2856286" y="0"/>
                </a:lnTo>
                <a:lnTo>
                  <a:pt x="2856286" y="1450812"/>
                </a:lnTo>
                <a:lnTo>
                  <a:pt x="0" y="14508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299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League Spartan</vt:lpstr>
      <vt:lpstr>Calibri</vt:lpstr>
      <vt:lpstr>Arial</vt:lpstr>
      <vt:lpstr>Arial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Modelo_Poster_Simpósio</dc:title>
  <cp:lastModifiedBy>Márcia Rodrigues</cp:lastModifiedBy>
  <cp:revision>4</cp:revision>
  <dcterms:created xsi:type="dcterms:W3CDTF">2006-08-16T00:00:00Z</dcterms:created>
  <dcterms:modified xsi:type="dcterms:W3CDTF">2025-09-08T13:56:51Z</dcterms:modified>
  <dc:identifier>DAGxu_S0jRo</dc:identifier>
</cp:coreProperties>
</file>